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92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9D9DA"/>
    <a:srgbClr val="00B050"/>
    <a:srgbClr val="DDDEDD"/>
    <a:srgbClr val="FFC000"/>
    <a:srgbClr val="D7D7D8"/>
    <a:srgbClr val="DADADB"/>
    <a:srgbClr val="D6D6D7"/>
    <a:srgbClr val="92D050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15" d="100"/>
          <a:sy n="115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700" y="4961345"/>
            <a:ext cx="2908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2559411" y="4907023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MeshSlice</a:t>
            </a:r>
            <a:endParaRPr lang="en-US" altLang="ko-KR" dirty="0"/>
          </a:p>
        </p:txBody>
      </p:sp>
      <p:pic>
        <p:nvPicPr>
          <p:cNvPr id="4" name="그림 3" descr="스크린샷, 만화 영화, 사람이(가) 표시된 사진&#10;&#10;자동 생성된 설명">
            <a:extLst>
              <a:ext uri="{FF2B5EF4-FFF2-40B4-BE49-F238E27FC236}">
                <a16:creationId xmlns:a16="http://schemas.microsoft.com/office/drawing/2014/main" id="{8C246A36-D9CD-AD5B-5640-210135F3F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1371599"/>
            <a:ext cx="5543479" cy="3451447"/>
          </a:xfrm>
          <a:prstGeom prst="rect">
            <a:avLst/>
          </a:prstGeom>
        </p:spPr>
      </p:pic>
      <p:pic>
        <p:nvPicPr>
          <p:cNvPr id="9" name="그림 8" descr="포스트잇 노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413A0759-DFF4-EAB8-4152-048AABC5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52" y="1482456"/>
            <a:ext cx="5549947" cy="334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A514E-2FD4-0063-89EE-E98603473A3E}"/>
              </a:ext>
            </a:extLst>
          </p:cNvPr>
          <p:cNvSpPr txBox="1"/>
          <p:nvPr/>
        </p:nvSpPr>
        <p:spPr>
          <a:xfrm>
            <a:off x="8597222" y="485228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</a:t>
            </a:r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91395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애니메이션 부자연스러움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모델링 후 기존 </a:t>
                      </a:r>
                      <a:r>
                        <a:rPr lang="ko-KR" altLang="en-US" dirty="0" err="1"/>
                        <a:t>애셋</a:t>
                      </a:r>
                      <a:r>
                        <a:rPr lang="ko-KR" altLang="en-US" dirty="0"/>
                        <a:t> 변경작업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게임플레이 세밀함 부족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UI, </a:t>
                      </a:r>
                      <a:r>
                        <a:rPr lang="ko-KR" altLang="en-US" dirty="0"/>
                        <a:t>이펙트 추가 및 개선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연결 끊겼을 시 재접속이 불가</a:t>
                      </a:r>
                      <a:endParaRPr lang="en-US" altLang="ko-KR" sz="1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dirty="0"/>
                        <a:t>    - </a:t>
                      </a:r>
                      <a:r>
                        <a:rPr lang="ko-KR" altLang="en-US" sz="1800" dirty="0" err="1"/>
                        <a:t>재접속</a:t>
                      </a:r>
                      <a:r>
                        <a:rPr lang="ko-KR" altLang="en-US" sz="1800" dirty="0"/>
                        <a:t> 기능 추가</a:t>
                      </a:r>
                      <a:endParaRPr lang="en-US" altLang="ko-KR" sz="1800" dirty="0"/>
                    </a:p>
                    <a:p>
                      <a:pPr marL="457200" lvl="1" indent="0">
                        <a:buFontTx/>
                        <a:buNone/>
                      </a:pPr>
                      <a:endParaRPr lang="en-US" altLang="ko-KR" sz="1800" dirty="0"/>
                    </a:p>
                    <a:p>
                      <a:pPr marL="742950" lvl="1" indent="-285750">
                        <a:buFontTx/>
                        <a:buChar char="-"/>
                      </a:pP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15646"/>
              </p:ext>
            </p:extLst>
          </p:nvPr>
        </p:nvGraphicFramePr>
        <p:xfrm>
          <a:off x="1507659" y="1101173"/>
          <a:ext cx="9589830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58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로비 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모델링 제작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맵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/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8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N</a:t>
            </a:r>
            <a:r>
              <a:rPr lang="ko-KR" altLang="en-US" sz="2000" b="1" dirty="0"/>
              <a:t>개 절단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 dirty="0"/>
              <a:t>-   </a:t>
            </a:r>
            <a:r>
              <a:rPr lang="ko-KR" altLang="en-US" sz="2000" b="1" dirty="0"/>
              <a:t>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3195221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66651" y="4241661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711C-DC9A-F58E-5815-7FCF63C8DCC3}"/>
              </a:ext>
            </a:extLst>
          </p:cNvPr>
          <p:cNvSpPr txBox="1"/>
          <p:nvPr/>
        </p:nvSpPr>
        <p:spPr>
          <a:xfrm>
            <a:off x="490580" y="4657278"/>
            <a:ext cx="102586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BT </a:t>
            </a:r>
            <a:r>
              <a:rPr lang="ko-KR" altLang="en-US" sz="2800" b="1" dirty="0"/>
              <a:t>서버에서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직접 구현</a:t>
            </a:r>
          </a:p>
          <a:p>
            <a:r>
              <a:rPr lang="en-US" altLang="ko-KR" b="1" dirty="0"/>
              <a:t>      - </a:t>
            </a:r>
            <a:r>
              <a:rPr lang="ko-KR" altLang="en-US" b="1" dirty="0" err="1"/>
              <a:t>언리얼에</a:t>
            </a:r>
            <a:r>
              <a:rPr lang="ko-KR" altLang="en-US" b="1" dirty="0"/>
              <a:t> 있는 </a:t>
            </a:r>
            <a:r>
              <a:rPr lang="en-US" altLang="ko-KR" b="1" dirty="0" err="1"/>
              <a:t>BehaviorTree</a:t>
            </a:r>
            <a:r>
              <a:rPr lang="ko-KR" altLang="en-US" b="1" dirty="0"/>
              <a:t>를 서버에서 구현</a:t>
            </a:r>
            <a:endParaRPr lang="en-US" altLang="ko-KR" b="1" dirty="0"/>
          </a:p>
          <a:p>
            <a:r>
              <a:rPr lang="en-US" altLang="ko-KR" b="1" dirty="0"/>
              <a:t>      - </a:t>
            </a:r>
            <a:r>
              <a:rPr lang="en-US" altLang="ko-KR" b="1" dirty="0" err="1"/>
              <a:t>PathFinder</a:t>
            </a:r>
            <a:r>
              <a:rPr lang="ko-KR" altLang="en-US" b="1" dirty="0"/>
              <a:t> 알고리즘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50885" y="22979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317076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317076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PathFinder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사운드 적용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51639" y="2763111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연결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동기화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8067-3EA1-5AAE-7C70-604CC2F385D8}"/>
              </a:ext>
            </a:extLst>
          </p:cNvPr>
          <p:cNvSpPr txBox="1"/>
          <p:nvPr/>
        </p:nvSpPr>
        <p:spPr>
          <a:xfrm>
            <a:off x="7985760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정승원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7EAA-D2C7-6E88-3330-FF30551B56B2}"/>
              </a:ext>
            </a:extLst>
          </p:cNvPr>
          <p:cNvSpPr txBox="1"/>
          <p:nvPr/>
        </p:nvSpPr>
        <p:spPr>
          <a:xfrm>
            <a:off x="8068887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BT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이펙트 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12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4811485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동기화 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463</Words>
  <Application>Microsoft Office PowerPoint</Application>
  <PresentationFormat>와이드스크린</PresentationFormat>
  <Paragraphs>152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88</cp:revision>
  <dcterms:created xsi:type="dcterms:W3CDTF">2015-10-07T05:25:14Z</dcterms:created>
  <dcterms:modified xsi:type="dcterms:W3CDTF">2024-11-19T13:08:05Z</dcterms:modified>
</cp:coreProperties>
</file>